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66" r:id="rId3"/>
    <p:sldId id="260" r:id="rId4"/>
    <p:sldId id="267" r:id="rId5"/>
    <p:sldId id="268" r:id="rId6"/>
    <p:sldId id="269" r:id="rId7"/>
    <p:sldId id="270" r:id="rId8"/>
    <p:sldId id="265" r:id="rId9"/>
    <p:sldId id="271" r:id="rId10"/>
    <p:sldId id="272" r:id="rId11"/>
    <p:sldId id="274" r:id="rId12"/>
    <p:sldId id="273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098E4-E942-E764-C1D1-C22F50329124}" v="234" dt="2022-08-30T12:26:48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52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56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7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79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53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71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lc.worldbank.org/sites/default/files/sco/E7B1C4DE-C187-5EDB-3EF2-897802DEA3BF/Nasa/chapter1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oceantoday.noaa.gov/watercycle/" TargetMode="External"/><Relationship Id="rId4" Type="http://schemas.openxmlformats.org/officeDocument/2006/relationships/hyperlink" Target="https://www.youtube.com/watch?v=QcteL7-0-7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2283767"/>
            <a:ext cx="2438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itchFamily="18" charset="0"/>
              </a:rPr>
              <a:t>October 17-21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4572000"/>
            <a:ext cx="3361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Water in Earth’s Processes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006" y="2667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Water Cycle | Science and Technology">
            <a:extLst>
              <a:ext uri="{FF2B5EF4-FFF2-40B4-BE49-F238E27FC236}">
                <a16:creationId xmlns:a16="http://schemas.microsoft.com/office/drawing/2014/main" id="{A0514AFF-4BD8-4F58-8073-684006D8F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503" y="990600"/>
            <a:ext cx="6610994" cy="52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497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006" y="2667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2" descr="Distribution of Water on Earth | CK-12 Foundation">
            <a:extLst>
              <a:ext uri="{FF2B5EF4-FFF2-40B4-BE49-F238E27FC236}">
                <a16:creationId xmlns:a16="http://schemas.microsoft.com/office/drawing/2014/main" id="{6EC13A09-ACB1-4F78-9628-1655D7406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44196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Distribution of Water on the Earth's Surface | EARTH 103: Earth in the  Future">
            <a:extLst>
              <a:ext uri="{FF2B5EF4-FFF2-40B4-BE49-F238E27FC236}">
                <a16:creationId xmlns:a16="http://schemas.microsoft.com/office/drawing/2014/main" id="{2DEEA0EF-B085-4177-9CC2-DDDBEAA0B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8100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301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006" y="2667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0CDA23-DA63-48E9-BCBA-FD0729B4E754}"/>
              </a:ext>
            </a:extLst>
          </p:cNvPr>
          <p:cNvSpPr txBox="1"/>
          <p:nvPr/>
        </p:nvSpPr>
        <p:spPr>
          <a:xfrm>
            <a:off x="1009006" y="1219200"/>
            <a:ext cx="4172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3"/>
              </a:rPr>
              <a:t>Water On Earth Video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0760F8-164E-4B0F-9D5C-69D8ADCD254C}"/>
              </a:ext>
            </a:extLst>
          </p:cNvPr>
          <p:cNvSpPr txBox="1"/>
          <p:nvPr/>
        </p:nvSpPr>
        <p:spPr>
          <a:xfrm>
            <a:off x="997717" y="2432588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Distribution of Water on Earth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667EB5-3F8A-4F46-8BDF-FEE78DACCD8B}"/>
              </a:ext>
            </a:extLst>
          </p:cNvPr>
          <p:cNvSpPr txBox="1"/>
          <p:nvPr/>
        </p:nvSpPr>
        <p:spPr>
          <a:xfrm>
            <a:off x="1009006" y="3429000"/>
            <a:ext cx="50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5"/>
              </a:rPr>
              <a:t>Water Cycle Video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3871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0A466F-655E-46AE-B40E-5B806FEFE0EB}"/>
              </a:ext>
            </a:extLst>
          </p:cNvPr>
          <p:cNvSpPr/>
          <p:nvPr/>
        </p:nvSpPr>
        <p:spPr>
          <a:xfrm>
            <a:off x="609600" y="428178"/>
            <a:ext cx="7620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S6E3. Obtain, evaluate, and communicate information to recognize the significant role of water in Earth processes. </a:t>
            </a:r>
          </a:p>
          <a:p>
            <a:endParaRPr lang="en-US" sz="2400" dirty="0"/>
          </a:p>
          <a:p>
            <a:pPr marL="342900" indent="-342900">
              <a:buAutoNum type="alphaLcPeriod"/>
            </a:pPr>
            <a:r>
              <a:rPr lang="en-US" sz="2400" dirty="0"/>
              <a:t>Ask questions to determine where water is located on Earth’s surface (oceans, rivers, lakes, swamps, groundwater, aquifers, and ice) and communicate the relative proportion of water at each location.</a:t>
            </a:r>
          </a:p>
          <a:p>
            <a:pPr marL="342900" indent="-342900">
              <a:buAutoNum type="alphaLcPeriod"/>
            </a:pPr>
            <a:endParaRPr lang="en-US" sz="2400" dirty="0"/>
          </a:p>
          <a:p>
            <a:pPr marL="342900" indent="-342900">
              <a:buAutoNum type="alphaLcPeriod"/>
            </a:pPr>
            <a:endParaRPr lang="en-US" sz="2400" dirty="0"/>
          </a:p>
          <a:p>
            <a:pPr marL="342900" indent="-342900">
              <a:buAutoNum type="alphaLcPeriod"/>
            </a:pPr>
            <a:r>
              <a:rPr lang="en-US" sz="2400" dirty="0"/>
              <a:t> b. Plan and carry out an investigation to illustrate the role of the sun’s energy in atmospheric conditions that lead to the cycling of water. (Clarification statement: The water cycle should include evaporation, condensation, precipitation, transpiration, infiltration, groundwater, and runoff.)</a:t>
            </a:r>
          </a:p>
        </p:txBody>
      </p:sp>
    </p:spTree>
    <p:extLst>
      <p:ext uri="{BB962C8B-B14F-4D97-AF65-F5344CB8AC3E}">
        <p14:creationId xmlns:p14="http://schemas.microsoft.com/office/powerpoint/2010/main" val="30942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Monday, October 17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65ADA-E258-4A55-9EDF-575C972C6EEB}"/>
              </a:ext>
            </a:extLst>
          </p:cNvPr>
          <p:cNvSpPr txBox="1"/>
          <p:nvPr/>
        </p:nvSpPr>
        <p:spPr>
          <a:xfrm>
            <a:off x="609600" y="838200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S6E3.a       </a:t>
            </a:r>
          </a:p>
          <a:p>
            <a:r>
              <a:rPr lang="en-US" sz="1400" dirty="0"/>
              <a:t>Obtain, evaluate, and communicate information to recognize the significant role of water in Earth processes. </a:t>
            </a:r>
          </a:p>
          <a:p>
            <a:endParaRPr lang="en-US" sz="1400" dirty="0"/>
          </a:p>
          <a:p>
            <a:pPr marL="342900" indent="-342900">
              <a:buAutoNum type="alphaLcPeriod"/>
            </a:pPr>
            <a:r>
              <a:rPr lang="en-US" sz="1400" dirty="0"/>
              <a:t>Ask questions to determine where water is located on Earth’s surface (oceans, rivers, lakes, swamps, groundwater, aquifers, and ice) and communicate the relative proportion of water at each location.</a:t>
            </a:r>
          </a:p>
          <a:p>
            <a:pPr lvl="0"/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identify where water is located on Earth.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Ch.14  Workbook Packet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Textbook Reading “Water on Earth”. Continue working on Rocks/Minerals </a:t>
            </a:r>
            <a:r>
              <a:rPr lang="en-US" sz="2400" dirty="0" err="1"/>
              <a:t>Powerpoint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TOD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Tuesday, October 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65ADA-E258-4A55-9EDF-575C972C6EEB}"/>
              </a:ext>
            </a:extLst>
          </p:cNvPr>
          <p:cNvSpPr txBox="1"/>
          <p:nvPr/>
        </p:nvSpPr>
        <p:spPr>
          <a:xfrm>
            <a:off x="609600" y="838200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S6E3.a       </a:t>
            </a:r>
          </a:p>
          <a:p>
            <a:r>
              <a:rPr lang="en-US" sz="1400" dirty="0"/>
              <a:t>Obtain, evaluate, and communicate information to recognize the significant role of water in Earth processes. </a:t>
            </a:r>
          </a:p>
          <a:p>
            <a:endParaRPr lang="en-US" sz="1400" dirty="0"/>
          </a:p>
          <a:p>
            <a:pPr marL="342900" indent="-342900">
              <a:buAutoNum type="alphaLcPeriod"/>
            </a:pPr>
            <a:r>
              <a:rPr lang="en-US" sz="1400" dirty="0"/>
              <a:t>Ask questions to determine where water is located on Earth’s surface (oceans, rivers, lakes, swamps, groundwater, aquifers, and ice) and communicate the relative proportion of water at each location.</a:t>
            </a:r>
          </a:p>
          <a:p>
            <a:pPr lvl="0"/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identify where water is located on Earth.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Ch.14  Workbook Packet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Textbook Reading “Water on Earth”. Continue working on Rocks/Minerals </a:t>
            </a:r>
            <a:r>
              <a:rPr lang="en-US" sz="2400" dirty="0" err="1"/>
              <a:t>Powerpoint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Summarize Lesson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8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Wednesday, October 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65ADA-E258-4A55-9EDF-575C972C6EEB}"/>
              </a:ext>
            </a:extLst>
          </p:cNvPr>
          <p:cNvSpPr txBox="1"/>
          <p:nvPr/>
        </p:nvSpPr>
        <p:spPr>
          <a:xfrm>
            <a:off x="609600" y="838200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S6E3.a       </a:t>
            </a:r>
          </a:p>
          <a:p>
            <a:r>
              <a:rPr lang="en-US" sz="1400" dirty="0"/>
              <a:t>Obtain, evaluate, and communicate information to recognize the significant role of water in Earth processes. </a:t>
            </a:r>
          </a:p>
          <a:p>
            <a:endParaRPr lang="en-US" sz="1400" dirty="0"/>
          </a:p>
          <a:p>
            <a:pPr marL="342900" indent="-342900">
              <a:buAutoNum type="alphaLcPeriod"/>
            </a:pPr>
            <a:r>
              <a:rPr lang="en-US" sz="1400" dirty="0"/>
              <a:t>Ask questions to determine where water is located on Earth’s surface (oceans, rivers, lakes, swamps, groundwater, aquifers, and ice) and communicate the relative proportion of water at each location.</a:t>
            </a:r>
          </a:p>
          <a:p>
            <a:pPr lvl="0"/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identify where water is located on Earth.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Video:  Water on Earth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Video: Where water is located on Earth; take notes. Continue working on Rocks/Minerals </a:t>
            </a:r>
            <a:r>
              <a:rPr lang="en-US" sz="2400" dirty="0" err="1"/>
              <a:t>Powerpoint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TOD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Thursday, October 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65ADA-E258-4A55-9EDF-575C972C6EEB}"/>
              </a:ext>
            </a:extLst>
          </p:cNvPr>
          <p:cNvSpPr txBox="1"/>
          <p:nvPr/>
        </p:nvSpPr>
        <p:spPr>
          <a:xfrm>
            <a:off x="609600" y="838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S6E3.b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and draw the water cycle.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</a:t>
            </a:r>
            <a:r>
              <a:rPr lang="en-US" sz="2400" dirty="0"/>
              <a:t>Review Water Cycle Illustration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Reading Textbook “Water Cycle”. Continue working on Rocks/Minerals </a:t>
            </a:r>
            <a:r>
              <a:rPr lang="en-US" sz="2400" dirty="0" err="1"/>
              <a:t>Powerpoint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Summarize Lesson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2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Friday, October 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65ADA-E258-4A55-9EDF-575C972C6EEB}"/>
              </a:ext>
            </a:extLst>
          </p:cNvPr>
          <p:cNvSpPr txBox="1"/>
          <p:nvPr/>
        </p:nvSpPr>
        <p:spPr>
          <a:xfrm>
            <a:off x="609600" y="838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S6E3.b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and draw the water cycle.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Importance of the Sun’s energy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Reading Textbook “Water Cycle”. Continue working on Rocks/Minerals </a:t>
            </a:r>
            <a:r>
              <a:rPr lang="en-US" sz="2400" dirty="0" err="1"/>
              <a:t>Powerpoint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Summarize Lesson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8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NWS JetStream - The Hydrologic Cycle">
            <a:extLst>
              <a:ext uri="{FF2B5EF4-FFF2-40B4-BE49-F238E27FC236}">
                <a16:creationId xmlns:a16="http://schemas.microsoft.com/office/drawing/2014/main" id="{8B77A582-43B3-4D05-AD1C-9AF1F7133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0"/>
            <a:ext cx="4629150" cy="407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Water Cycle | Science and Technology">
            <a:extLst>
              <a:ext uri="{FF2B5EF4-FFF2-40B4-BE49-F238E27FC236}">
                <a16:creationId xmlns:a16="http://schemas.microsoft.com/office/drawing/2014/main" id="{A0514AFF-4BD8-4F58-8073-684006D8F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06" y="1179731"/>
            <a:ext cx="6610994" cy="52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021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525</TotalTime>
  <Words>597</Words>
  <Application>Microsoft Office PowerPoint</Application>
  <PresentationFormat>On-screen Show (4:3)</PresentationFormat>
  <Paragraphs>110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Aharoni</vt:lpstr>
      <vt:lpstr>Arial</vt:lpstr>
      <vt:lpstr>Book Antiqua</vt:lpstr>
      <vt:lpstr>Calibri</vt:lpstr>
      <vt:lpstr>Century Gothic</vt:lpstr>
      <vt:lpstr>Constantia</vt:lpstr>
      <vt:lpstr>Segoe UI Black</vt:lpstr>
      <vt:lpstr>Snap ITC</vt:lpstr>
      <vt:lpstr>Times New Roman</vt:lpstr>
      <vt:lpstr>Wingdings 2</vt:lpstr>
      <vt:lpstr>YouTube Noto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Johnson, Richard</cp:lastModifiedBy>
  <cp:revision>58</cp:revision>
  <dcterms:created xsi:type="dcterms:W3CDTF">2022-08-17T18:07:01Z</dcterms:created>
  <dcterms:modified xsi:type="dcterms:W3CDTF">2022-10-21T12:49:55Z</dcterms:modified>
</cp:coreProperties>
</file>